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30" y="-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1/11/2012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11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371600"/>
            <a:ext cx="8463108" cy="193899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activité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17 à la page 443</a:t>
            </a:r>
          </a:p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Les phrases complètes ne sont pas nécessaires</a:t>
            </a:r>
            <a:endParaRPr lang="fr-FR" sz="4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32"/>
          <a:stretch/>
        </p:blipFill>
        <p:spPr bwMode="auto">
          <a:xfrm>
            <a:off x="169235" y="4310418"/>
            <a:ext cx="8782027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21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61</cp:revision>
  <dcterms:created xsi:type="dcterms:W3CDTF">2011-09-14T23:22:57Z</dcterms:created>
  <dcterms:modified xsi:type="dcterms:W3CDTF">2012-01-11T12:01:16Z</dcterms:modified>
</cp:coreProperties>
</file>